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94" r:id="rId9"/>
    <p:sldId id="267" r:id="rId10"/>
    <p:sldId id="268" r:id="rId11"/>
    <p:sldId id="269" r:id="rId12"/>
    <p:sldId id="270" r:id="rId13"/>
    <p:sldId id="297" r:id="rId14"/>
    <p:sldId id="271" r:id="rId15"/>
    <p:sldId id="295" r:id="rId16"/>
    <p:sldId id="296" r:id="rId17"/>
    <p:sldId id="273" r:id="rId18"/>
    <p:sldId id="274" r:id="rId19"/>
    <p:sldId id="275" r:id="rId20"/>
    <p:sldId id="277" r:id="rId21"/>
    <p:sldId id="293" r:id="rId22"/>
    <p:sldId id="290" r:id="rId23"/>
    <p:sldId id="291" r:id="rId24"/>
  </p:sldIdLst>
  <p:sldSz cx="9144000" cy="6858000" type="screen4x3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C1FB"/>
    <a:srgbClr val="71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8401" autoAdjust="0"/>
  </p:normalViewPr>
  <p:slideViewPr>
    <p:cSldViewPr>
      <p:cViewPr varScale="1">
        <p:scale>
          <a:sx n="73" d="100"/>
          <a:sy n="73" d="100"/>
        </p:scale>
        <p:origin x="65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FADEF-2386-491E-B146-D832AC47082C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AD70F-DEE7-4849-A929-80F5285F24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556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AD70F-DEE7-4849-A929-80F5285F246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048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AD70F-DEE7-4849-A929-80F5285F246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716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AD70F-DEE7-4849-A929-80F5285F2465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UserXP\&#1052;&#1086;&#1080;%20&#1076;&#1086;&#1082;&#1091;&#1084;&#1077;&#1085;&#1090;&#1099;\Downloads\pesnya_pro_vospitatelya-Vi_-_angel_hranitel'_nash!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4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714488"/>
            <a:ext cx="7772400" cy="2952327"/>
          </a:xfrm>
        </p:spPr>
        <p:txBody>
          <a:bodyPr>
            <a:normAutofit fontScale="90000"/>
          </a:bodyPr>
          <a:lstStyle/>
          <a:p>
            <a: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МКДОУ</a:t>
            </a:r>
            <a:b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Аннинский</a:t>
            </a:r>
            <a:b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Детский сад №7</a:t>
            </a:r>
            <a:b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ОРВ</a:t>
            </a:r>
            <a:br>
              <a:rPr lang="ru-RU" sz="5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8" name="Рисунок 7" descr="yildiz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5462584"/>
            <a:ext cx="4453455" cy="1395416"/>
          </a:xfrm>
          <a:prstGeom prst="rect">
            <a:avLst/>
          </a:prstGeom>
        </p:spPr>
      </p:pic>
      <p:pic>
        <p:nvPicPr>
          <p:cNvPr id="9" name="Рисунок 8" descr="yildiz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5357826"/>
            <a:ext cx="3997468" cy="1252540"/>
          </a:xfrm>
          <a:prstGeom prst="rect">
            <a:avLst/>
          </a:prstGeom>
        </p:spPr>
      </p:pic>
      <p:pic>
        <p:nvPicPr>
          <p:cNvPr id="10" name="Рисунок 9" descr="yildiz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0"/>
            <a:ext cx="4331802" cy="1357298"/>
          </a:xfrm>
          <a:prstGeom prst="rect">
            <a:avLst/>
          </a:prstGeom>
        </p:spPr>
      </p:pic>
      <p:pic>
        <p:nvPicPr>
          <p:cNvPr id="11" name="Рисунок 10" descr="yildiz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0"/>
            <a:ext cx="4103884" cy="1285884"/>
          </a:xfrm>
          <a:prstGeom prst="rect">
            <a:avLst/>
          </a:prstGeom>
        </p:spPr>
      </p:pic>
      <p:pic>
        <p:nvPicPr>
          <p:cNvPr id="12" name="pesnya_pro_vospitatelya-Vi_-_angel_hranitel'_nash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Рисунок 12" descr="yildiz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434" y="152400"/>
            <a:ext cx="4331802" cy="1357298"/>
          </a:xfrm>
          <a:prstGeom prst="rect">
            <a:avLst/>
          </a:prstGeom>
        </p:spPr>
      </p:pic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>
          <a:xfrm>
            <a:off x="1371600" y="5429264"/>
            <a:ext cx="6400800" cy="20953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 advClick="0" advTm="5578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0_4ee03_6889bd39_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908720"/>
            <a:ext cx="1905000" cy="2162175"/>
          </a:xfrm>
          <a:prstGeom prst="rect">
            <a:avLst/>
          </a:prstGeom>
        </p:spPr>
      </p:pic>
      <p:pic>
        <p:nvPicPr>
          <p:cNvPr id="6" name="Рисунок 5" descr="2rq0t2q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149080"/>
            <a:ext cx="2174324" cy="1576385"/>
          </a:xfrm>
          <a:prstGeom prst="rect">
            <a:avLst/>
          </a:prstGeom>
        </p:spPr>
      </p:pic>
      <p:pic>
        <p:nvPicPr>
          <p:cNvPr id="7" name="Рисунок 6" descr="21317f1had4dfyj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914725"/>
            <a:ext cx="2657475" cy="296227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36" y="3212977"/>
            <a:ext cx="4512075" cy="3091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710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7030A0"/>
                </a:solidFill>
                <a:latin typeface="Cambria Math" pitchFamily="18" charset="0"/>
                <a:ea typeface="Cambria Math" pitchFamily="18" charset="0"/>
              </a:rPr>
              <a:t>Уголок развивающих игр</a:t>
            </a:r>
            <a:endParaRPr lang="ru-RU" sz="4800" dirty="0">
              <a:solidFill>
                <a:srgbClr val="7030A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Рисунок 4" descr="0_ac0_b524f81b_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000636"/>
            <a:ext cx="1166814" cy="1662717"/>
          </a:xfrm>
          <a:prstGeom prst="rect">
            <a:avLst/>
          </a:prstGeom>
        </p:spPr>
      </p:pic>
      <p:pic>
        <p:nvPicPr>
          <p:cNvPr id="6" name="Рисунок 5" descr="0004-74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8492" y="4857760"/>
            <a:ext cx="2580738" cy="1614490"/>
          </a:xfrm>
          <a:prstGeom prst="rect">
            <a:avLst/>
          </a:prstGeom>
        </p:spPr>
      </p:pic>
      <p:pic>
        <p:nvPicPr>
          <p:cNvPr id="7" name="Рисунок 6" descr="s1026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1643050"/>
            <a:ext cx="1428760" cy="1714512"/>
          </a:xfrm>
          <a:prstGeom prst="rect">
            <a:avLst/>
          </a:prstGeom>
        </p:spPr>
      </p:pic>
      <p:pic>
        <p:nvPicPr>
          <p:cNvPr id="8" name="Рисунок 7" descr="pinoquio_Animation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19" y="1857364"/>
            <a:ext cx="3052331" cy="1785950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53" y="1553134"/>
            <a:ext cx="4100957" cy="2622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81" y="4479639"/>
            <a:ext cx="3021834" cy="2266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787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  <a:latin typeface="Cambria Math" pitchFamily="18" charset="0"/>
                <a:ea typeface="Cambria Math" pitchFamily="18" charset="0"/>
              </a:rPr>
              <a:t>Театральный уголок</a:t>
            </a:r>
            <a:endParaRPr lang="ru-RU" sz="5400" dirty="0">
              <a:solidFill>
                <a:srgbClr val="7030A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Рисунок 4" descr="0_eb90_6f44f_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153036"/>
            <a:ext cx="1338198" cy="1704964"/>
          </a:xfrm>
          <a:prstGeom prst="rect">
            <a:avLst/>
          </a:prstGeom>
        </p:spPr>
      </p:pic>
      <p:pic>
        <p:nvPicPr>
          <p:cNvPr id="6" name="Рисунок 5" descr="25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4786322"/>
            <a:ext cx="1771650" cy="1933575"/>
          </a:xfrm>
          <a:prstGeom prst="rect">
            <a:avLst/>
          </a:prstGeom>
        </p:spPr>
      </p:pic>
      <p:pic>
        <p:nvPicPr>
          <p:cNvPr id="7" name="Рисунок 6" descr="4631xwb00og6pv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2908" y="1071546"/>
            <a:ext cx="1627745" cy="214311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71" y="1646114"/>
            <a:ext cx="5702467" cy="41069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719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Уголок безопасности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9" y="1417638"/>
            <a:ext cx="4015301" cy="3011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05064"/>
            <a:ext cx="4650959" cy="2540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Уголок природы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163491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3636" y="3929066"/>
            <a:ext cx="2714620" cy="2714620"/>
          </a:xfrm>
          <a:prstGeom prst="rect">
            <a:avLst/>
          </a:prstGeom>
        </p:spPr>
      </p:pic>
      <p:pic>
        <p:nvPicPr>
          <p:cNvPr id="8" name="Рисунок 7" descr="23c5979cdfe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14818"/>
            <a:ext cx="2500310" cy="2500310"/>
          </a:xfrm>
          <a:prstGeom prst="rect">
            <a:avLst/>
          </a:prstGeom>
        </p:spPr>
      </p:pic>
      <p:pic>
        <p:nvPicPr>
          <p:cNvPr id="9" name="Рисунок 8" descr="5c45ee5e65a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428736"/>
            <a:ext cx="2747829" cy="2319331"/>
          </a:xfrm>
          <a:prstGeom prst="rect">
            <a:avLst/>
          </a:prstGeom>
        </p:spPr>
      </p:pic>
      <p:pic>
        <p:nvPicPr>
          <p:cNvPr id="10" name="Рисунок 9" descr="76940529_cd935b894c5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5214950"/>
            <a:ext cx="1785950" cy="142460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01" y="1628800"/>
            <a:ext cx="4509417" cy="3382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467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Экспериментальный уголок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7638"/>
            <a:ext cx="7533865" cy="6271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88525"/>
            <a:ext cx="6912768" cy="6058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7030A0"/>
                </a:solidFill>
                <a:latin typeface="Candara" pitchFamily="34" charset="0"/>
              </a:rPr>
              <a:t>Книжный уголок и Изо</a:t>
            </a:r>
            <a:endParaRPr lang="ru-RU" sz="6000" dirty="0"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8" name="Рисунок 7" descr="0_266cd_1c31612a_X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1357298"/>
            <a:ext cx="2004139" cy="2086328"/>
          </a:xfrm>
          <a:prstGeom prst="rect">
            <a:avLst/>
          </a:prstGeom>
        </p:spPr>
      </p:pic>
      <p:pic>
        <p:nvPicPr>
          <p:cNvPr id="9" name="Рисунок 8" descr="f7ec8d3e23faa9438e77d5105772b56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522832"/>
            <a:ext cx="2119314" cy="133516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444536"/>
            <a:ext cx="4036391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f7ec8d3e23faa9438e77d5105772b56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5675232"/>
            <a:ext cx="2119314" cy="1335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883" y="2307343"/>
            <a:ext cx="3828861" cy="2297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7078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7030A0"/>
                </a:solidFill>
                <a:latin typeface="Cambria Math" pitchFamily="18" charset="0"/>
                <a:ea typeface="Cambria Math" pitchFamily="18" charset="0"/>
              </a:rPr>
              <a:t>Спортивный уголок</a:t>
            </a:r>
            <a:endParaRPr lang="ru-RU" sz="6000" dirty="0">
              <a:solidFill>
                <a:srgbClr val="7030A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6" name="Рисунок 5" descr="post-182234-1282941809_thum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88" y="1428736"/>
            <a:ext cx="1643074" cy="1643074"/>
          </a:xfrm>
          <a:prstGeom prst="rect">
            <a:avLst/>
          </a:prstGeom>
        </p:spPr>
      </p:pic>
      <p:pic>
        <p:nvPicPr>
          <p:cNvPr id="7" name="Рисунок 6" descr="5621_(214)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4786322"/>
            <a:ext cx="3286128" cy="1643064"/>
          </a:xfrm>
          <a:prstGeom prst="rect">
            <a:avLst/>
          </a:prstGeom>
        </p:spPr>
      </p:pic>
      <p:pic>
        <p:nvPicPr>
          <p:cNvPr id="8" name="Рисунок 7" descr="basketball-animation[1]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1785926"/>
            <a:ext cx="1857376" cy="1857376"/>
          </a:xfrm>
          <a:prstGeom prst="rect">
            <a:avLst/>
          </a:prstGeom>
        </p:spPr>
      </p:pic>
      <p:pic>
        <p:nvPicPr>
          <p:cNvPr id="3" name="Picture 2" descr="F:\DCIM\106NIKON\DSCN15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381" y="2132856"/>
            <a:ext cx="3479597" cy="2669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0719" y="3501226"/>
            <a:ext cx="3933056" cy="2359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5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500034" y="0"/>
            <a:ext cx="8358246" cy="2214554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rgbClr val="7030A0"/>
                </a:solidFill>
                <a:latin typeface="Andale Mono" pitchFamily="49" charset="0"/>
              </a:rPr>
              <a:t>Чем мы занимаемся</a:t>
            </a:r>
            <a:endParaRPr lang="ru-RU" sz="5400" dirty="0">
              <a:solidFill>
                <a:srgbClr val="7030A0"/>
              </a:solidFill>
              <a:latin typeface="Andale Mono" pitchFamily="49" charset="0"/>
            </a:endParaRPr>
          </a:p>
        </p:txBody>
      </p:sp>
      <p:pic>
        <p:nvPicPr>
          <p:cNvPr id="8" name="Рисунок 7" descr="24ff25697f1000eecaf71d819965bab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908" y="5295900"/>
            <a:ext cx="1485900" cy="1562100"/>
          </a:xfrm>
          <a:prstGeom prst="rect">
            <a:avLst/>
          </a:prstGeom>
        </p:spPr>
      </p:pic>
      <p:pic>
        <p:nvPicPr>
          <p:cNvPr id="9" name="Рисунок 8" descr="338263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8196" y="4786322"/>
            <a:ext cx="1565804" cy="1881178"/>
          </a:xfrm>
          <a:prstGeom prst="rect">
            <a:avLst/>
          </a:prstGeom>
        </p:spPr>
      </p:pic>
      <p:pic>
        <p:nvPicPr>
          <p:cNvPr id="10" name="Рисунок 9" descr="animickeypeekaboo8pqqv7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928802"/>
            <a:ext cx="1155348" cy="151923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92" y="2732105"/>
            <a:ext cx="3418394" cy="2563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89192"/>
            <a:ext cx="3096344" cy="2740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01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229600" cy="2736304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9" name="Рисунок 18" descr="f4623bb1b96f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4350139"/>
            <a:ext cx="2214546" cy="2214546"/>
          </a:xfrm>
          <a:prstGeom prst="rect">
            <a:avLst/>
          </a:prstGeom>
        </p:spPr>
      </p:pic>
      <p:pic>
        <p:nvPicPr>
          <p:cNvPr id="20" name="Рисунок 19" descr="gif-ifade-icon-84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25" y="4286256"/>
            <a:ext cx="2428875" cy="23812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260648"/>
            <a:ext cx="5328592" cy="2016224"/>
          </a:xfrm>
        </p:spPr>
        <p:txBody>
          <a:bodyPr>
            <a:noAutofit/>
          </a:bodyPr>
          <a:lstStyle/>
          <a:p>
            <a:pPr marL="1828800" lvl="4" indent="0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Старшая группа</a:t>
            </a:r>
          </a:p>
          <a:p>
            <a:pPr marL="1828800" lvl="4" indent="0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В группе 31человека</a:t>
            </a:r>
          </a:p>
          <a:p>
            <a:pPr marL="1828800" lvl="4" indent="0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14 девочек</a:t>
            </a:r>
          </a:p>
          <a:p>
            <a:pPr marL="1828800" lvl="4" indent="0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17 мальчиков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9" y="260648"/>
            <a:ext cx="4876800" cy="3844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6328">
    <p:strips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Играем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1" name="Рисунок 10" descr="0_5535c_8fa18878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2214578" cy="2268454"/>
          </a:xfrm>
          <a:prstGeom prst="rect">
            <a:avLst/>
          </a:prstGeom>
        </p:spPr>
      </p:pic>
      <p:pic>
        <p:nvPicPr>
          <p:cNvPr id="12" name="Рисунок 11" descr="0_5535c_8fa18878_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34742">
            <a:off x="7132708" y="2677140"/>
            <a:ext cx="1990239" cy="2038657"/>
          </a:xfrm>
          <a:prstGeom prst="rect">
            <a:avLst/>
          </a:prstGeom>
        </p:spPr>
      </p:pic>
      <p:pic>
        <p:nvPicPr>
          <p:cNvPr id="13" name="Рисунок 12" descr="0_5535c_8fa18878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365104"/>
            <a:ext cx="2214578" cy="226845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369956" y="1633453"/>
            <a:ext cx="5082363" cy="38117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4938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Гуляем</a:t>
            </a:r>
            <a:endParaRPr lang="ru-RU" dirty="0"/>
          </a:p>
        </p:txBody>
      </p:sp>
      <p:pic>
        <p:nvPicPr>
          <p:cNvPr id="6" name="Рисунок 5" descr="77145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692696"/>
            <a:ext cx="2227775" cy="245055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" y="1628800"/>
            <a:ext cx="3317870" cy="3920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34166"/>
            <a:ext cx="3537817" cy="2653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859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0" y="0"/>
            <a:ext cx="3071802" cy="4643446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Очень ждём мамочку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animickeypeekaboo8pqqv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857760"/>
            <a:ext cx="1566865" cy="1795469"/>
          </a:xfrm>
          <a:prstGeom prst="rect">
            <a:avLst/>
          </a:prstGeom>
        </p:spPr>
      </p:pic>
      <p:pic>
        <p:nvPicPr>
          <p:cNvPr id="7" name="Рисунок 6" descr="0004-74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4857760"/>
            <a:ext cx="2071702" cy="1685928"/>
          </a:xfrm>
          <a:prstGeom prst="rect">
            <a:avLst/>
          </a:prstGeom>
        </p:spPr>
      </p:pic>
      <p:pic>
        <p:nvPicPr>
          <p:cNvPr id="8" name="Рисунок 7" descr="dis7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3834" y="4714884"/>
            <a:ext cx="1500166" cy="1928826"/>
          </a:xfrm>
          <a:prstGeom prst="rect">
            <a:avLst/>
          </a:prstGeom>
        </p:spPr>
      </p:pic>
      <p:pic>
        <p:nvPicPr>
          <p:cNvPr id="9" name="Рисунок 8" descr="62357471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5000636"/>
            <a:ext cx="2000264" cy="1857364"/>
          </a:xfrm>
          <a:prstGeom prst="rect">
            <a:avLst/>
          </a:prstGeom>
        </p:spPr>
      </p:pic>
      <p:pic>
        <p:nvPicPr>
          <p:cNvPr id="3074" name="Picture 2" descr="F:\DCIM\106NIKON\DSCN1410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196752"/>
            <a:ext cx="4876800" cy="365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618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3028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304528"/>
            <a:ext cx="7929618" cy="5839116"/>
          </a:xfrm>
        </p:spPr>
      </p:pic>
    </p:spTree>
  </p:cSld>
  <p:clrMapOvr>
    <a:masterClrMapping/>
  </p:clrMapOvr>
  <p:transition advTm="242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31" y="3840321"/>
            <a:ext cx="24938" cy="45720"/>
          </a:xfrm>
        </p:spPr>
      </p:pic>
      <p:sp>
        <p:nvSpPr>
          <p:cNvPr id="4" name="Облако 3"/>
          <p:cNvSpPr/>
          <p:nvPr/>
        </p:nvSpPr>
        <p:spPr>
          <a:xfrm>
            <a:off x="1259632" y="285728"/>
            <a:ext cx="5598384" cy="1271064"/>
          </a:xfrm>
          <a:prstGeom prst="cloud">
            <a:avLst/>
          </a:prstGeom>
          <a:solidFill>
            <a:srgbClr val="6BC1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rgbClr val="FFFF00"/>
                </a:solidFill>
              </a:rPr>
              <a:t>Коллектив группы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19877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Users\Asus\Desktop\ларис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5" y="2691754"/>
            <a:ext cx="2087325" cy="2545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\Desktop\P10101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823243"/>
            <a:ext cx="2857520" cy="2413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7158" y="5643578"/>
            <a:ext cx="2165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Махотина Лариса </a:t>
            </a:r>
          </a:p>
          <a:p>
            <a:r>
              <a:rPr lang="ru-RU" sz="2000" dirty="0" smtClean="0"/>
              <a:t>Викторовна</a:t>
            </a:r>
          </a:p>
          <a:p>
            <a:r>
              <a:rPr lang="ru-RU" sz="2000" dirty="0" smtClean="0"/>
              <a:t>Воспитатель </a:t>
            </a:r>
            <a:r>
              <a:rPr lang="en-US" sz="2000" dirty="0" smtClean="0"/>
              <a:t>I</a:t>
            </a:r>
            <a:r>
              <a:rPr lang="ru-RU" sz="2000" dirty="0" smtClean="0"/>
              <a:t> КК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3203848" y="5497488"/>
            <a:ext cx="24397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Короткова Надежда Владимировна помощник воспитателя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6012160" y="5489689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000" dirty="0" err="1" smtClean="0"/>
              <a:t>Тютина</a:t>
            </a:r>
            <a:r>
              <a:rPr lang="ru-RU" sz="2000" dirty="0" smtClean="0"/>
              <a:t> Тамара Владимировна Воспитатель 1КК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708532"/>
            <a:ext cx="2016224" cy="2528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3266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cartoon_43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4429132"/>
            <a:ext cx="1628775" cy="2190750"/>
          </a:xfrm>
        </p:spPr>
      </p:pic>
      <p:sp>
        <p:nvSpPr>
          <p:cNvPr id="4" name="TextBox 3"/>
          <p:cNvSpPr txBox="1"/>
          <p:nvPr/>
        </p:nvSpPr>
        <p:spPr>
          <a:xfrm>
            <a:off x="2071670" y="1285860"/>
            <a:ext cx="47149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Детский сад – хороший дом.</a:t>
            </a:r>
          </a:p>
          <a:p>
            <a:r>
              <a:rPr lang="ru-RU" sz="2800" dirty="0" smtClean="0"/>
              <a:t>В нём растём мы с каждым днём.</a:t>
            </a:r>
          </a:p>
          <a:p>
            <a:r>
              <a:rPr lang="ru-RU" sz="2800" dirty="0" smtClean="0"/>
              <a:t>В этом доме всё для нас:</a:t>
            </a:r>
          </a:p>
          <a:p>
            <a:r>
              <a:rPr lang="ru-RU" sz="2800" dirty="0" smtClean="0"/>
              <a:t>Сказки, песни и рассказ,</a:t>
            </a:r>
          </a:p>
          <a:p>
            <a:r>
              <a:rPr lang="ru-RU" sz="2800" dirty="0" smtClean="0"/>
              <a:t>Шумный пляс и тихий час – </a:t>
            </a:r>
          </a:p>
          <a:p>
            <a:r>
              <a:rPr lang="ru-RU" sz="2800" dirty="0" smtClean="0"/>
              <a:t>В этом доме всё для нас!</a:t>
            </a:r>
            <a:endParaRPr lang="ru-RU" sz="2800" dirty="0"/>
          </a:p>
        </p:txBody>
      </p:sp>
      <p:pic>
        <p:nvPicPr>
          <p:cNvPr id="9" name="Рисунок 8" descr="glitterimagesdisney20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4667254"/>
            <a:ext cx="2878187" cy="2190746"/>
          </a:xfrm>
          <a:prstGeom prst="rect">
            <a:avLst/>
          </a:prstGeom>
        </p:spPr>
      </p:pic>
      <p:pic>
        <p:nvPicPr>
          <p:cNvPr id="11" name="Рисунок 10" descr="multik-6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285907" cy="2709838"/>
          </a:xfrm>
          <a:prstGeom prst="rect">
            <a:avLst/>
          </a:prstGeom>
        </p:spPr>
      </p:pic>
      <p:pic>
        <p:nvPicPr>
          <p:cNvPr id="12" name="Рисунок 11" descr="img1603qv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285728"/>
            <a:ext cx="2171705" cy="2909801"/>
          </a:xfrm>
          <a:prstGeom prst="rect">
            <a:avLst/>
          </a:prstGeom>
        </p:spPr>
      </p:pic>
      <p:pic>
        <p:nvPicPr>
          <p:cNvPr id="14" name="Рисунок 13" descr="894dce1c105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4429132"/>
            <a:ext cx="2543175" cy="2019300"/>
          </a:xfrm>
          <a:prstGeom prst="rect">
            <a:avLst/>
          </a:prstGeom>
        </p:spPr>
      </p:pic>
    </p:spTree>
  </p:cSld>
  <p:clrMapOvr>
    <a:masterClrMapping/>
  </p:clrMapOvr>
  <p:transition advTm="5031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5429264"/>
            <a:ext cx="792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                         Раздевалка в нашей группе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0_5535c_8fa18878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4714884"/>
            <a:ext cx="2143108" cy="2143116"/>
          </a:xfrm>
          <a:prstGeom prst="rect">
            <a:avLst/>
          </a:prstGeom>
        </p:spPr>
      </p:pic>
      <p:pic>
        <p:nvPicPr>
          <p:cNvPr id="7" name="Рисунок 6" descr="0_5535c_8fa18878_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28660" y="2357430"/>
            <a:ext cx="2301441" cy="2357430"/>
          </a:xfrm>
          <a:prstGeom prst="rect">
            <a:avLst/>
          </a:prstGeom>
        </p:spPr>
      </p:pic>
      <p:pic>
        <p:nvPicPr>
          <p:cNvPr id="8" name="Рисунок 7" descr="0_5535c_8fa18878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7222" y="0"/>
            <a:ext cx="2204553" cy="2258185"/>
          </a:xfrm>
          <a:prstGeom prst="rect">
            <a:avLst/>
          </a:prstGeom>
        </p:spPr>
      </p:pic>
      <p:pic>
        <p:nvPicPr>
          <p:cNvPr id="9" name="Рисунок 8" descr="0_5535c_8fa18878_X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6644" y="0"/>
            <a:ext cx="2092217" cy="2143116"/>
          </a:xfrm>
          <a:prstGeom prst="rect">
            <a:avLst/>
          </a:prstGeom>
        </p:spPr>
      </p:pic>
      <p:pic>
        <p:nvPicPr>
          <p:cNvPr id="10" name="Рисунок 9" descr="0_5535c_8fa18878_X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72330" y="4429132"/>
            <a:ext cx="2231700" cy="2285992"/>
          </a:xfrm>
          <a:prstGeom prst="rect">
            <a:avLst/>
          </a:prstGeom>
        </p:spPr>
      </p:pic>
      <p:pic>
        <p:nvPicPr>
          <p:cNvPr id="11" name="Рисунок 10" descr="0_5535c_8fa18878_X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00892" y="2071678"/>
            <a:ext cx="2371182" cy="2428868"/>
          </a:xfrm>
          <a:prstGeom prst="rect">
            <a:avLst/>
          </a:prstGeom>
        </p:spPr>
      </p:pic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31" y="1196752"/>
            <a:ext cx="5519467" cy="4232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486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Уголок для родителей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 descr="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376814">
            <a:off x="-214345" y="4524186"/>
            <a:ext cx="2428892" cy="2548128"/>
          </a:xfrm>
          <a:prstGeom prst="rect">
            <a:avLst/>
          </a:prstGeom>
        </p:spPr>
      </p:pic>
      <p:pic>
        <p:nvPicPr>
          <p:cNvPr id="7" name="Рисунок 6" descr="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7842" y="-142900"/>
            <a:ext cx="2506158" cy="2629188"/>
          </a:xfrm>
          <a:prstGeom prst="rect">
            <a:avLst/>
          </a:prstGeom>
        </p:spPr>
      </p:pic>
      <p:pic>
        <p:nvPicPr>
          <p:cNvPr id="8" name="Рисунок 7" descr="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144238">
            <a:off x="6179151" y="4394540"/>
            <a:ext cx="2428892" cy="254812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31" y="1308239"/>
            <a:ext cx="4536504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468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7030A0"/>
                </a:solidFill>
                <a:latin typeface="Cambria Math" pitchFamily="18" charset="0"/>
                <a:ea typeface="Cambria Math" pitchFamily="18" charset="0"/>
              </a:rPr>
              <a:t>Игровые зоны</a:t>
            </a:r>
            <a:endParaRPr lang="ru-RU" sz="7200" dirty="0">
              <a:solidFill>
                <a:srgbClr val="7030A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7" name="Рисунок 6" descr="896fc47642c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8660" y="4643446"/>
            <a:ext cx="2726256" cy="2575842"/>
          </a:xfrm>
          <a:prstGeom prst="rect">
            <a:avLst/>
          </a:prstGeom>
        </p:spPr>
      </p:pic>
      <p:pic>
        <p:nvPicPr>
          <p:cNvPr id="10" name="Рисунок 9" descr="MjDVVlfR_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2612" y="4500570"/>
            <a:ext cx="2001388" cy="2357430"/>
          </a:xfrm>
          <a:prstGeom prst="rect">
            <a:avLst/>
          </a:prstGeom>
        </p:spPr>
      </p:pic>
      <p:pic>
        <p:nvPicPr>
          <p:cNvPr id="12" name="Рисунок 11" descr="0_a0ebd_2ea5517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7005" y="1357298"/>
            <a:ext cx="1586995" cy="178064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0" y="1844824"/>
            <a:ext cx="4987241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29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0fe22867747957175e7b36a19e11ee55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9758354">
            <a:off x="5491009" y="1580723"/>
            <a:ext cx="942975" cy="10382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4680518" cy="35103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25033"/>
            <a:ext cx="3438113" cy="2578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Мы играем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 descr="0_3e3d8_89056b48_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908" y="4714884"/>
            <a:ext cx="1714494" cy="2285992"/>
          </a:xfrm>
          <a:prstGeom prst="rect">
            <a:avLst/>
          </a:prstGeom>
        </p:spPr>
      </p:pic>
      <p:pic>
        <p:nvPicPr>
          <p:cNvPr id="6" name="Рисунок 5" descr="91e842d7276b084005f021339a0df62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5143488"/>
            <a:ext cx="1624275" cy="1714512"/>
          </a:xfrm>
          <a:prstGeom prst="rect">
            <a:avLst/>
          </a:prstGeom>
        </p:spPr>
      </p:pic>
      <p:pic>
        <p:nvPicPr>
          <p:cNvPr id="7" name="Рисунок 6" descr="0fe22867747957175e7b36a19e11ee5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646793">
            <a:off x="152729" y="-129296"/>
            <a:ext cx="1214446" cy="1337117"/>
          </a:xfrm>
          <a:prstGeom prst="rect">
            <a:avLst/>
          </a:prstGeom>
        </p:spPr>
      </p:pic>
      <p:pic>
        <p:nvPicPr>
          <p:cNvPr id="8" name="Рисунок 7" descr="0fe22867747957175e7b36a19e11ee5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80415">
            <a:off x="1865642" y="-238053"/>
            <a:ext cx="1157289" cy="1274187"/>
          </a:xfrm>
          <a:prstGeom prst="rect">
            <a:avLst/>
          </a:prstGeom>
        </p:spPr>
      </p:pic>
      <p:pic>
        <p:nvPicPr>
          <p:cNvPr id="9" name="Рисунок 8" descr="0fe22867747957175e7b36a19e11ee5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758354">
            <a:off x="2637819" y="523508"/>
            <a:ext cx="1071570" cy="1179809"/>
          </a:xfrm>
          <a:prstGeom prst="rect">
            <a:avLst/>
          </a:prstGeom>
        </p:spPr>
      </p:pic>
      <p:pic>
        <p:nvPicPr>
          <p:cNvPr id="10" name="Рисунок 9" descr="0fe22867747957175e7b36a19e11ee5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1009">
            <a:off x="5551793" y="692739"/>
            <a:ext cx="1157289" cy="1274187"/>
          </a:xfrm>
          <a:prstGeom prst="rect">
            <a:avLst/>
          </a:prstGeom>
        </p:spPr>
      </p:pic>
      <p:pic>
        <p:nvPicPr>
          <p:cNvPr id="11" name="Рисунок 10" descr="0fe22867747957175e7b36a19e11ee5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941133">
            <a:off x="6135245" y="-181606"/>
            <a:ext cx="1038123" cy="1142984"/>
          </a:xfrm>
          <a:prstGeom prst="rect">
            <a:avLst/>
          </a:prstGeom>
        </p:spPr>
      </p:pic>
      <p:pic>
        <p:nvPicPr>
          <p:cNvPr id="12" name="Рисунок 11" descr="0fe22867747957175e7b36a19e11ee5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08362">
            <a:off x="7694577" y="-47960"/>
            <a:ext cx="1038145" cy="114300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99" y="2049490"/>
            <a:ext cx="3751127" cy="29636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F:\DCIM\106NIKON\DSCN14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327" y="1696434"/>
            <a:ext cx="4320480" cy="3140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453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c155aae7ae8a89ff3e136382db64f7b5d1ba8c"/>
</p:tagLst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</TotalTime>
  <Words>109</Words>
  <Application>Microsoft Office PowerPoint</Application>
  <PresentationFormat>Экран (4:3)</PresentationFormat>
  <Paragraphs>37</Paragraphs>
  <Slides>23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Andale Mono</vt:lpstr>
      <vt:lpstr>Arial</vt:lpstr>
      <vt:lpstr>Calibri</vt:lpstr>
      <vt:lpstr>Cambria Math</vt:lpstr>
      <vt:lpstr>Candara</vt:lpstr>
      <vt:lpstr>Тема Office</vt:lpstr>
      <vt:lpstr> МКДОУ Аннинский Детский сад №7 ОРВ </vt:lpstr>
      <vt:lpstr>              </vt:lpstr>
      <vt:lpstr>а</vt:lpstr>
      <vt:lpstr>Презентация PowerPoint</vt:lpstr>
      <vt:lpstr>Презентация PowerPoint</vt:lpstr>
      <vt:lpstr>Уголок для родителей</vt:lpstr>
      <vt:lpstr>Игровые зоны</vt:lpstr>
      <vt:lpstr>Презентация PowerPoint</vt:lpstr>
      <vt:lpstr>Мы играем</vt:lpstr>
      <vt:lpstr>Презентация PowerPoint</vt:lpstr>
      <vt:lpstr>Уголок развивающих игр</vt:lpstr>
      <vt:lpstr>Театральный уголок</vt:lpstr>
      <vt:lpstr>Уголок безопасности</vt:lpstr>
      <vt:lpstr>Уголок природы</vt:lpstr>
      <vt:lpstr>Экспериментальный уголок</vt:lpstr>
      <vt:lpstr>Презентация PowerPoint</vt:lpstr>
      <vt:lpstr>Книжный уголок и Изо</vt:lpstr>
      <vt:lpstr>Спортивный уголок</vt:lpstr>
      <vt:lpstr>Презентация PowerPoint</vt:lpstr>
      <vt:lpstr>Играем</vt:lpstr>
      <vt:lpstr>Гуляем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General</cp:lastModifiedBy>
  <cp:revision>107</cp:revision>
  <dcterms:modified xsi:type="dcterms:W3CDTF">2017-07-12T04:27:04Z</dcterms:modified>
</cp:coreProperties>
</file>